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66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Black" panose="00000A00000000000000" pitchFamily="2" charset="0"/>
      <p:bold r:id="rId32"/>
      <p:boldItalic r:id="rId33"/>
    </p:embeddedFont>
    <p:embeddedFont>
      <p:font typeface="Public Sans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16" y="84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“News Media 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4862830" y="1367155"/>
            <a:ext cx="3238500" cy="2845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528740" y="260736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6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228" y="537028"/>
            <a:ext cx="52614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Project Name : 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“ </a:t>
            </a:r>
            <a:r>
              <a:rPr lang="en-US" altLang="en-GB" sz="1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971" y="878114"/>
            <a:ext cx="746034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 In today's fast-paced digital age, staying informed is essential. Our News Media Application is designed to revolutionize the way users access and consume news. With a user-friendly interface, real-time updates, personalized content recommendations, and a seamless multimedia experience, our application aims to cater to the diverse information needs of users, fostering informed citizenship and promoting media literacy.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699674"/>
              </p:ext>
            </p:extLst>
          </p:nvPr>
        </p:nvGraphicFramePr>
        <p:xfrm>
          <a:off x="551543" y="1686377"/>
          <a:ext cx="5022387" cy="298640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0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LMS Username</a:t>
                      </a:r>
                      <a:endParaRPr lang="en-US" sz="1200" dirty="0">
                        <a:solidFill>
                          <a:schemeClr val="accent6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@manikandan0123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manikandan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Arial" panose="020B0604020202020204"/>
                        </a:rPr>
                        <a:t>@ragulsathya</a:t>
                      </a:r>
                    </a:p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ragul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@annamalaimani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Annamalai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16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@manoj-66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manojkumar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16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673090" y="1746250"/>
            <a:ext cx="2999105" cy="2378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</a:t>
            </a:r>
            <a:r>
              <a:rPr lang="en-US" sz="15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</a:t>
            </a:r>
            <a:r>
              <a:rPr lang="en-US" sz="15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news media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496516" y="2214520"/>
            <a:ext cx="390374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b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https://github.com/Manikandan0123/NM-AIT-GROUP16.git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344</Words>
  <Application>Microsoft Office PowerPoint</Application>
  <PresentationFormat>On-screen Show (16:9)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2" baseType="lpstr">
      <vt:lpstr>EB Garamond ExtraBold</vt:lpstr>
      <vt:lpstr>Arial</vt:lpstr>
      <vt:lpstr>Montserrat ExtraBold</vt:lpstr>
      <vt:lpstr>Poppins Black</vt:lpstr>
      <vt:lpstr>EB Garamond</vt:lpstr>
      <vt:lpstr>Wingdings</vt:lpstr>
      <vt:lpstr>Times New Roman</vt:lpstr>
      <vt:lpstr>Calibri</vt:lpstr>
      <vt:lpstr>Public Sans</vt:lpstr>
      <vt:lpstr>EB Garamond Medium</vt:lpstr>
      <vt:lpstr>Noto Sans Symbols</vt:lpstr>
      <vt:lpstr>Bebas Neue</vt:lpstr>
      <vt:lpstr>Poppins</vt:lpstr>
      <vt:lpstr>Simple Light</vt:lpstr>
      <vt:lpstr>Tips to Prepare for an Exam by Slidesgo</vt:lpstr>
      <vt:lpstr>“News Media Application ”  Task - 3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Adhulya Misra</cp:lastModifiedBy>
  <cp:revision>6</cp:revision>
  <dcterms:created xsi:type="dcterms:W3CDTF">2023-10-30T08:41:43Z</dcterms:created>
  <dcterms:modified xsi:type="dcterms:W3CDTF">2023-11-27T11:18:53Z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